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5" r:id="rId2"/>
    <p:sldId id="259" r:id="rId3"/>
    <p:sldId id="270" r:id="rId4"/>
    <p:sldId id="258" r:id="rId5"/>
    <p:sldId id="273" r:id="rId6"/>
    <p:sldId id="272" r:id="rId7"/>
    <p:sldId id="274" r:id="rId8"/>
    <p:sldId id="281" r:id="rId9"/>
    <p:sldId id="282" r:id="rId10"/>
    <p:sldId id="283" r:id="rId11"/>
    <p:sldId id="284" r:id="rId12"/>
    <p:sldId id="276" r:id="rId13"/>
    <p:sldId id="277" r:id="rId14"/>
    <p:sldId id="278" r:id="rId15"/>
    <p:sldId id="279" r:id="rId16"/>
    <p:sldId id="28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 varScale="1">
        <p:scale>
          <a:sx n="112" d="100"/>
          <a:sy n="112" d="100"/>
        </p:scale>
        <p:origin x="15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Detección de Bordes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13" y="4288910"/>
            <a:ext cx="2895600" cy="914400"/>
          </a:xfrm>
          <a:prstGeom prst="rect">
            <a:avLst/>
          </a:prstGeom>
        </p:spPr>
      </p:pic>
      <p:pic>
        <p:nvPicPr>
          <p:cNvPr id="6" name="Picture 5" descr="Screen Shot 2015-11-02 at 10.04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42" y="915388"/>
            <a:ext cx="2565400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42" y="2598387"/>
            <a:ext cx="2540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09" y="1129038"/>
            <a:ext cx="3826355" cy="1743782"/>
          </a:xfrm>
          <a:prstGeom prst="rect">
            <a:avLst/>
          </a:prstGeom>
        </p:spPr>
      </p:pic>
      <p:pic>
        <p:nvPicPr>
          <p:cNvPr id="6" name="Picture 5" descr="Screen Shot 2015-11-02 at 10.13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51" y="3731357"/>
            <a:ext cx="4421103" cy="1669798"/>
          </a:xfrm>
          <a:prstGeom prst="rect">
            <a:avLst/>
          </a:prstGeom>
        </p:spPr>
      </p:pic>
      <p:pic>
        <p:nvPicPr>
          <p:cNvPr id="7" name="Picture 6" descr="Screen Shot 2015-11-02 at 10.12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3628597"/>
            <a:ext cx="4421103" cy="1968728"/>
          </a:xfrm>
          <a:prstGeom prst="rect">
            <a:avLst/>
          </a:prstGeom>
        </p:spPr>
      </p:pic>
      <p:pic>
        <p:nvPicPr>
          <p:cNvPr id="8" name="Picture 7" descr="Screen Shot 2015-11-02 at 10.18.1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810953"/>
            <a:ext cx="2933700" cy="92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034" y="5392013"/>
            <a:ext cx="405998" cy="727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548" y="5315813"/>
            <a:ext cx="405998" cy="783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33028" y="1077512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2254" y="1095173"/>
            <a:ext cx="803599" cy="3003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6722" y="403277"/>
            <a:ext cx="1597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Gaussian masks</a:t>
            </a:r>
          </a:p>
        </p:txBody>
      </p:sp>
    </p:spTree>
    <p:extLst>
      <p:ext uri="{BB962C8B-B14F-4D97-AF65-F5344CB8AC3E}">
        <p14:creationId xmlns:p14="http://schemas.microsoft.com/office/powerpoint/2010/main" val="399040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14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800"/>
            <a:ext cx="9144000" cy="3685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429" y="5315487"/>
            <a:ext cx="837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Original                            </a:t>
            </a:r>
            <a:r>
              <a:rPr lang="en-US" sz="1600" dirty="0" err="1">
                <a:latin typeface="Trebuchet MS"/>
                <a:cs typeface="Trebuchet MS"/>
              </a:rPr>
              <a:t>Sobel</a:t>
            </a:r>
            <a:r>
              <a:rPr lang="en-US" sz="1600" dirty="0">
                <a:latin typeface="Trebuchet MS"/>
                <a:cs typeface="Trebuchet MS"/>
              </a:rPr>
              <a:t>                           Prewitt                             Gaussian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722" y="403277"/>
            <a:ext cx="3369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Edge detection using simple masks</a:t>
            </a:r>
          </a:p>
        </p:txBody>
      </p:sp>
    </p:spTree>
    <p:extLst>
      <p:ext uri="{BB962C8B-B14F-4D97-AF65-F5344CB8AC3E}">
        <p14:creationId xmlns:p14="http://schemas.microsoft.com/office/powerpoint/2010/main" val="2575517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1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40"/>
            <a:ext cx="9144000" cy="6268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091" y="6224927"/>
            <a:ext cx="6923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        Gaussian                                                                    Threshold = 3</a:t>
            </a:r>
          </a:p>
          <a:p>
            <a:r>
              <a:rPr lang="en-US" sz="1600" dirty="0">
                <a:latin typeface="Trebuchet MS"/>
                <a:cs typeface="Trebuchet MS"/>
              </a:rPr>
              <a:t>(logarithmical scale)</a:t>
            </a:r>
          </a:p>
        </p:txBody>
      </p:sp>
    </p:spTree>
    <p:extLst>
      <p:ext uri="{BB962C8B-B14F-4D97-AF65-F5344CB8AC3E}">
        <p14:creationId xmlns:p14="http://schemas.microsoft.com/office/powerpoint/2010/main" val="3749744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70" y="119620"/>
            <a:ext cx="7290117" cy="5022255"/>
          </a:xfrm>
          <a:prstGeom prst="rect">
            <a:avLst/>
          </a:prstGeom>
        </p:spPr>
      </p:pic>
      <p:pic>
        <p:nvPicPr>
          <p:cNvPr id="2" name="Picture 1" descr="Screen Shot 2015-11-02 at 9.20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0899"/>
            <a:ext cx="9144000" cy="1787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141875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6722" y="89677"/>
            <a:ext cx="2513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Edge detection using </a:t>
            </a:r>
            <a:r>
              <a:rPr lang="en-US" sz="1600" dirty="0" err="1">
                <a:latin typeface="Trebuchet MS"/>
                <a:cs typeface="Trebuchet MS"/>
              </a:rPr>
              <a:t>LoG</a:t>
            </a:r>
            <a:endParaRPr lang="en-US" sz="1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303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02 at 9.2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6208"/>
          </a:xfrm>
          <a:prstGeom prst="rect">
            <a:avLst/>
          </a:prstGeom>
        </p:spPr>
      </p:pic>
      <p:pic>
        <p:nvPicPr>
          <p:cNvPr id="3" name="Picture 2" descr="Screen Shot 2015-11-02 at 9.23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5170620"/>
            <a:ext cx="6502400" cy="133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722" y="89677"/>
            <a:ext cx="2513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Edge detection using </a:t>
            </a:r>
            <a:r>
              <a:rPr lang="en-US" sz="1600" dirty="0" err="1">
                <a:latin typeface="Trebuchet MS"/>
                <a:cs typeface="Trebuchet MS"/>
              </a:rPr>
              <a:t>LoG</a:t>
            </a:r>
            <a:endParaRPr lang="en-US" sz="1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804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2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9144000" cy="5893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722" y="89677"/>
            <a:ext cx="2513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Edge detection using </a:t>
            </a:r>
            <a:r>
              <a:rPr lang="en-US" sz="1600" dirty="0" err="1">
                <a:latin typeface="Trebuchet MS"/>
                <a:cs typeface="Trebuchet MS"/>
              </a:rPr>
              <a:t>LoG</a:t>
            </a:r>
            <a:endParaRPr lang="en-US" sz="1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3152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0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3999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5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9" y="776794"/>
            <a:ext cx="7500928" cy="49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6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9" y="776794"/>
            <a:ext cx="7500928" cy="4977732"/>
          </a:xfrm>
          <a:prstGeom prst="rect">
            <a:avLst/>
          </a:prstGeom>
        </p:spPr>
      </p:pic>
      <p:pic>
        <p:nvPicPr>
          <p:cNvPr id="29" name="Picture 28" descr="Screen Shot 2014-09-26 at 8.23.51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9439" y1="80952" x2="29439" y2="8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92" y="2628758"/>
            <a:ext cx="3451936" cy="2529931"/>
          </a:xfrm>
          <a:prstGeom prst="rect">
            <a:avLst/>
          </a:prstGeom>
        </p:spPr>
      </p:pic>
      <p:pic>
        <p:nvPicPr>
          <p:cNvPr id="4" name="Picture 3" descr="c01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5256" y1="57460" x2="75256" y2="57460"/>
                        <a14:backgroundMark x1="38077" y1="58266" x2="38077" y2="58266"/>
                        <a14:backgroundMark x1="46795" y1="62702" x2="46795" y2="62702"/>
                        <a14:backgroundMark x1="25769" y1="62500" x2="25769" y2="62500"/>
                        <a14:backgroundMark x1="22179" y1="52621" x2="22179" y2="52621"/>
                        <a14:backgroundMark x1="85385" y1="60081" x2="85385" y2="60081"/>
                        <a14:backgroundMark x1="84872" y1="48790" x2="84872" y2="48790"/>
                        <a14:backgroundMark x1="66667" y1="54637" x2="66667" y2="54637"/>
                        <a14:backgroundMark x1="65641" y1="64718" x2="65641" y2="64718"/>
                        <a14:backgroundMark x1="47308" y1="51210" x2="47308" y2="51210"/>
                        <a14:backgroundMark x1="38462" y1="61694" x2="38462" y2="61694"/>
                        <a14:backgroundMark x1="17308" y1="57863" x2="46667" y2="57863"/>
                        <a14:backgroundMark x1="14359" y1="65524" x2="47436" y2="68145"/>
                        <a14:backgroundMark x1="58590" y1="50605" x2="67179" y2="62702"/>
                        <a14:backgroundMark x1="48462" y1="56250" x2="79359" y2="63911"/>
                        <a14:backgroundMark x1="18333" y1="49194" x2="44872" y2="50403"/>
                        <a14:backgroundMark x1="78462" y1="43145" x2="86282" y2="43952"/>
                        <a14:backgroundMark x1="82949" y1="49597" x2="84744" y2="64919"/>
                        <a14:backgroundMark x1="76282" y1="54637" x2="74103" y2="59879"/>
                        <a14:backgroundMark x1="13718" y1="47581" x2="13077" y2="65726"/>
                        <a14:backgroundMark x1="17179" y1="70363" x2="35513" y2="70766"/>
                        <a14:backgroundMark x1="55385" y1="63105" x2="62179" y2="68952"/>
                        <a14:backgroundMark x1="73718" y1="68347" x2="72692" y2="68347"/>
                        <a14:backgroundMark x1="57436" y1="69758" x2="62051" y2="70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3564" y="1379831"/>
            <a:ext cx="52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58929" y="5978200"/>
            <a:ext cx="66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pic>
        <p:nvPicPr>
          <p:cNvPr id="7" name="Picture 6" descr="c0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83333" y1="50202" x2="80769" y2="63105"/>
                        <a14:backgroundMark x1="22436" y1="79234" x2="77949" y2="85887"/>
                        <a14:backgroundMark x1="46154" y1="75202" x2="82436" y2="75000"/>
                        <a14:backgroundMark x1="85769" y1="75202" x2="82308" y2="85081"/>
                        <a14:backgroundMark x1="35128" y1="86492" x2="17821" y2="86290"/>
                        <a14:backgroundMark x1="17692" y1="77621" x2="16410" y2="85685"/>
                        <a14:backgroundMark x1="13205" y1="78629" x2="12692" y2="87903"/>
                        <a14:backgroundMark x1="55256" y1="47581" x2="59872" y2="61492"/>
                        <a14:backgroundMark x1="66154" y1="48387" x2="65897" y2="62298"/>
                        <a14:backgroundMark x1="53974" y1="47177" x2="55385" y2="62298"/>
                        <a14:backgroundMark x1="53205" y1="41734" x2="55513" y2="42339"/>
                        <a14:backgroundMark x1="23205" y1="75806" x2="41538" y2="77621"/>
                        <a14:backgroundMark x1="41667" y1="85685" x2="56282" y2="88105"/>
                        <a14:backgroundMark x1="86923" y1="75202" x2="86795" y2="84073"/>
                        <a14:backgroundMark x1="55513" y1="72581" x2="62436" y2="72782"/>
                        <a14:backgroundMark x1="88077" y1="74395" x2="88077" y2="85484"/>
                        <a14:backgroundMark x1="79744" y1="52621" x2="79359" y2="58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" y="500620"/>
            <a:ext cx="9144000" cy="5814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2288" y="4186287"/>
            <a:ext cx="50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</a:t>
            </a:r>
          </a:p>
        </p:txBody>
      </p:sp>
      <p:pic>
        <p:nvPicPr>
          <p:cNvPr id="9" name="Picture 8" descr="c01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15" b="89718" l="5513" r="93077">
                        <a14:foregroundMark x1="21282" y1="23992" x2="78718" y2="24194"/>
                        <a14:foregroundMark x1="34744" y1="15524" x2="81667" y2="14718"/>
                        <a14:backgroundMark x1="25385" y1="56048" x2="50128" y2="55444"/>
                        <a14:backgroundMark x1="15769" y1="48387" x2="65897" y2="47984"/>
                        <a14:backgroundMark x1="17179" y1="61492" x2="45769" y2="63105"/>
                        <a14:backgroundMark x1="15897" y1="70766" x2="47179" y2="69556"/>
                        <a14:backgroundMark x1="10256" y1="45766" x2="49744" y2="44355"/>
                        <a14:backgroundMark x1="55769" y1="53831" x2="55769" y2="64113"/>
                        <a14:backgroundMark x1="62564" y1="52621" x2="62564" y2="62500"/>
                        <a14:backgroundMark x1="70641" y1="46774" x2="70769" y2="55040"/>
                        <a14:backgroundMark x1="83333" y1="46573" x2="84359" y2="60282"/>
                        <a14:backgroundMark x1="87308" y1="50202" x2="86923" y2="64113"/>
                        <a14:backgroundMark x1="81923" y1="58669" x2="78462" y2="68145"/>
                        <a14:backgroundMark x1="73718" y1="45161" x2="88974" y2="45766"/>
                        <a14:backgroundMark x1="72564" y1="67339" x2="87821" y2="67540"/>
                        <a14:backgroundMark x1="76410" y1="53427" x2="75128" y2="59274"/>
                        <a14:backgroundMark x1="57051" y1="43347" x2="69744" y2="43347"/>
                        <a14:backgroundMark x1="58462" y1="42339" x2="71538" y2="41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" y="516300"/>
            <a:ext cx="9144000" cy="58146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58559" y="592128"/>
            <a:ext cx="48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sky</a:t>
            </a:r>
          </a:p>
        </p:txBody>
      </p:sp>
    </p:spTree>
    <p:extLst>
      <p:ext uri="{BB962C8B-B14F-4D97-AF65-F5344CB8AC3E}">
        <p14:creationId xmlns:p14="http://schemas.microsoft.com/office/powerpoint/2010/main" val="2165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995E-6 4.7544E-6 L -0.41161 -0.29519 " pathEditMode="relative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1685E-6 3.63299E-6 L -0.07016 0.11214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738E-6 -2.37257E-6 L -0.04047 0.1089 " pathEditMode="relative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8691E-7 3.39203E-6 L 0.41004 -0.226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3" y="-113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" y="520700"/>
            <a:ext cx="9070847" cy="5814646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267697" y="4698127"/>
            <a:ext cx="1254213" cy="84245"/>
          </a:xfrm>
          <a:custGeom>
            <a:avLst/>
            <a:gdLst>
              <a:gd name="connsiteX0" fmla="*/ 0 w 1254213"/>
              <a:gd name="connsiteY0" fmla="*/ 84245 h 84245"/>
              <a:gd name="connsiteX1" fmla="*/ 0 w 1254213"/>
              <a:gd name="connsiteY1" fmla="*/ 84245 h 84245"/>
              <a:gd name="connsiteX2" fmla="*/ 266520 w 1254213"/>
              <a:gd name="connsiteY2" fmla="*/ 68565 h 84245"/>
              <a:gd name="connsiteX3" fmla="*/ 376264 w 1254213"/>
              <a:gd name="connsiteY3" fmla="*/ 52885 h 84245"/>
              <a:gd name="connsiteX4" fmla="*/ 470330 w 1254213"/>
              <a:gd name="connsiteY4" fmla="*/ 37205 h 84245"/>
              <a:gd name="connsiteX5" fmla="*/ 736850 w 1254213"/>
              <a:gd name="connsiteY5" fmla="*/ 21525 h 84245"/>
              <a:gd name="connsiteX6" fmla="*/ 1222858 w 1254213"/>
              <a:gd name="connsiteY6" fmla="*/ 21525 h 84245"/>
              <a:gd name="connsiteX7" fmla="*/ 1254213 w 1254213"/>
              <a:gd name="connsiteY7" fmla="*/ 37205 h 84245"/>
              <a:gd name="connsiteX8" fmla="*/ 1254213 w 1254213"/>
              <a:gd name="connsiteY8" fmla="*/ 37205 h 8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4213" h="84245">
                <a:moveTo>
                  <a:pt x="0" y="84245"/>
                </a:moveTo>
                <a:lnTo>
                  <a:pt x="0" y="84245"/>
                </a:lnTo>
                <a:cubicBezTo>
                  <a:pt x="88840" y="79018"/>
                  <a:pt x="177834" y="75957"/>
                  <a:pt x="266520" y="68565"/>
                </a:cubicBezTo>
                <a:cubicBezTo>
                  <a:pt x="303345" y="65496"/>
                  <a:pt x="339741" y="58505"/>
                  <a:pt x="376264" y="52885"/>
                </a:cubicBezTo>
                <a:cubicBezTo>
                  <a:pt x="407682" y="48051"/>
                  <a:pt x="438662" y="39959"/>
                  <a:pt x="470330" y="37205"/>
                </a:cubicBezTo>
                <a:cubicBezTo>
                  <a:pt x="558989" y="29494"/>
                  <a:pt x="648010" y="26752"/>
                  <a:pt x="736850" y="21525"/>
                </a:cubicBezTo>
                <a:cubicBezTo>
                  <a:pt x="951350" y="-9120"/>
                  <a:pt x="875959" y="-5163"/>
                  <a:pt x="1222858" y="21525"/>
                </a:cubicBezTo>
                <a:cubicBezTo>
                  <a:pt x="1234509" y="22421"/>
                  <a:pt x="1243761" y="31978"/>
                  <a:pt x="1254213" y="37205"/>
                </a:cubicBezTo>
                <a:lnTo>
                  <a:pt x="1254213" y="37205"/>
                </a:lnTo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7117661" y="3480940"/>
            <a:ext cx="188132" cy="109759"/>
          </a:xfrm>
          <a:custGeom>
            <a:avLst/>
            <a:gdLst>
              <a:gd name="connsiteX0" fmla="*/ 0 w 188132"/>
              <a:gd name="connsiteY0" fmla="*/ 0 h 109759"/>
              <a:gd name="connsiteX1" fmla="*/ 0 w 188132"/>
              <a:gd name="connsiteY1" fmla="*/ 0 h 109759"/>
              <a:gd name="connsiteX2" fmla="*/ 172455 w 188132"/>
              <a:gd name="connsiteY2" fmla="*/ 78399 h 109759"/>
              <a:gd name="connsiteX3" fmla="*/ 188132 w 188132"/>
              <a:gd name="connsiteY3" fmla="*/ 109759 h 109759"/>
              <a:gd name="connsiteX4" fmla="*/ 188132 w 188132"/>
              <a:gd name="connsiteY4" fmla="*/ 109759 h 10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32" h="109759">
                <a:moveTo>
                  <a:pt x="0" y="0"/>
                </a:moveTo>
                <a:lnTo>
                  <a:pt x="0" y="0"/>
                </a:lnTo>
                <a:cubicBezTo>
                  <a:pt x="36675" y="13755"/>
                  <a:pt x="133169" y="39107"/>
                  <a:pt x="172455" y="78399"/>
                </a:cubicBezTo>
                <a:cubicBezTo>
                  <a:pt x="180718" y="86663"/>
                  <a:pt x="182906" y="99306"/>
                  <a:pt x="188132" y="109759"/>
                </a:cubicBezTo>
                <a:lnTo>
                  <a:pt x="188132" y="109759"/>
                </a:lnTo>
              </a:path>
            </a:pathLst>
          </a:cu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12613" y="3543658"/>
            <a:ext cx="52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2155" y="5201330"/>
            <a:ext cx="66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4058" y="3728324"/>
            <a:ext cx="50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9741" y="1610630"/>
            <a:ext cx="48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sky</a:t>
            </a:r>
          </a:p>
        </p:txBody>
      </p:sp>
    </p:spTree>
    <p:extLst>
      <p:ext uri="{BB962C8B-B14F-4D97-AF65-F5344CB8AC3E}">
        <p14:creationId xmlns:p14="http://schemas.microsoft.com/office/powerpoint/2010/main" val="114079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9-26 at 8.48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7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1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0"/>
            <a:ext cx="4288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2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882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0627" y="610381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0073" y="1954454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92473" y="3392606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92473" y="4376041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7339" y="5406516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18694" y="6386467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58490" y="6151614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67</Words>
  <Application>Microsoft Macintosh PowerPoint</Application>
  <PresentationFormat>On-screen Show (4:3)</PresentationFormat>
  <Paragraphs>32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20</cp:revision>
  <dcterms:created xsi:type="dcterms:W3CDTF">2014-09-22T14:15:05Z</dcterms:created>
  <dcterms:modified xsi:type="dcterms:W3CDTF">2019-07-26T19:24:27Z</dcterms:modified>
</cp:coreProperties>
</file>